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2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B9DB"/>
    <a:srgbClr val="FFE67D"/>
    <a:srgbClr val="FF5050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82771" autoAdjust="0"/>
  </p:normalViewPr>
  <p:slideViewPr>
    <p:cSldViewPr snapToGrid="0">
      <p:cViewPr varScale="1">
        <p:scale>
          <a:sx n="54" d="100"/>
          <a:sy n="5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780"/>
    </p:cViewPr>
  </p:sorterViewPr>
  <p:notesViewPr>
    <p:cSldViewPr snapToGrid="0">
      <p:cViewPr>
        <p:scale>
          <a:sx n="300" d="100"/>
          <a:sy n="300" d="100"/>
        </p:scale>
        <p:origin x="-3654" y="-60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8/16/2023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4302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10014990" cy="480131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dirty="0" smtClean="0">
                <a:latin typeface="+mn-ea"/>
              </a:rPr>
              <a:t>闡述</a:t>
            </a:r>
            <a:r>
              <a:rPr lang="zh-TW" altLang="en-US" sz="2400" dirty="0">
                <a:latin typeface="+mn-ea"/>
              </a:rPr>
              <a:t>方法的示例：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400" u="sng" dirty="0"/>
              <a:t>提供</a:t>
            </a:r>
            <a:r>
              <a:rPr lang="zh-TW" altLang="en-US" sz="2400" u="sng" dirty="0" smtClean="0"/>
              <a:t>細節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zh-TW" altLang="en-US" sz="2400" dirty="0" smtClean="0"/>
              <a:t>如</a:t>
            </a:r>
            <a:r>
              <a:rPr lang="zh-TW" altLang="en-US" sz="2400" dirty="0"/>
              <a:t>：這個新商場的地理位置優越，</a:t>
            </a:r>
            <a:r>
              <a:rPr lang="zh-TW" altLang="en-US" sz="2400" b="1" dirty="0"/>
              <a:t>位於市中心，而且在鐵路車站上蓋</a:t>
            </a:r>
            <a:r>
              <a:rPr lang="zh-TW" altLang="en-US" sz="24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400" u="sng" dirty="0"/>
              <a:t>提供</a:t>
            </a:r>
            <a:r>
              <a:rPr lang="zh-TW" altLang="en-US" sz="2400" u="sng" dirty="0" smtClean="0"/>
              <a:t>理由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zh-TW" altLang="en-US" sz="2400" dirty="0"/>
              <a:t>如：香港</a:t>
            </a:r>
            <a:r>
              <a:rPr lang="zh-TW" altLang="en-US" sz="2400" dirty="0" smtClean="0"/>
              <a:t>太平山非常</a:t>
            </a:r>
            <a:r>
              <a:rPr lang="zh-TW" altLang="en-US" sz="2400" dirty="0"/>
              <a:t>適合旅客觀賞香港的夜景，</a:t>
            </a:r>
            <a:r>
              <a:rPr lang="zh-TW" altLang="en-US" sz="2400" b="1" dirty="0"/>
              <a:t>因為從山頂向下看，視野寬廣，全香港景色飽覽無遺</a:t>
            </a:r>
            <a:r>
              <a:rPr lang="zh-TW" altLang="en-US" sz="2400" dirty="0" smtClean="0"/>
              <a:t>。</a:t>
            </a:r>
            <a:endParaRPr lang="en-US" altLang="zh-TW" sz="2400" dirty="0" smtClean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400" u="sng" dirty="0"/>
              <a:t>舉出</a:t>
            </a:r>
            <a:r>
              <a:rPr lang="zh-TW" altLang="en-US" sz="2400" u="sng" dirty="0" smtClean="0"/>
              <a:t>例子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zh-TW" altLang="en-US" sz="2400" dirty="0"/>
              <a:t>如：這間餐廳的自助餐食品選擇很多，</a:t>
            </a:r>
            <a:r>
              <a:rPr lang="zh-TW" altLang="en-US" sz="2400" b="1" dirty="0"/>
              <a:t>除了有中式、日式及東南亞美食外，還提供蠔、凍蝦、麵包蟹和長腳蟹等</a:t>
            </a:r>
            <a:r>
              <a:rPr lang="zh-TW" altLang="en-US" sz="2400" b="1" dirty="0" smtClean="0"/>
              <a:t>海鮮，</a:t>
            </a:r>
            <a:r>
              <a:rPr lang="zh-TW" altLang="en-US" sz="2400" b="1" dirty="0"/>
              <a:t>雪糕、雪條、各款蛋糕等甜品，飲品方面更有咖啡及茶無限添飲</a:t>
            </a:r>
            <a:r>
              <a:rPr lang="zh-TW" altLang="en-US" sz="24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400" u="sng" dirty="0"/>
              <a:t>分析帶來的</a:t>
            </a:r>
            <a:r>
              <a:rPr lang="zh-TW" altLang="en-US" sz="2400" u="sng" dirty="0" smtClean="0"/>
              <a:t>影響</a:t>
            </a:r>
            <a:r>
              <a:rPr lang="en-US" altLang="zh-TW" sz="2400" u="sng" dirty="0" smtClean="0"/>
              <a:t/>
            </a:r>
            <a:br>
              <a:rPr lang="en-US" altLang="zh-TW" sz="2400" u="sng" dirty="0" smtClean="0"/>
            </a:br>
            <a:r>
              <a:rPr lang="zh-TW" altLang="en-US" sz="2400" dirty="0"/>
              <a:t>如：這間速</a:t>
            </a:r>
            <a:r>
              <a:rPr lang="zh-TW" altLang="en-US" sz="2400"/>
              <a:t>遞</a:t>
            </a:r>
            <a:r>
              <a:rPr lang="zh-TW" altLang="en-US" sz="2400" smtClean="0"/>
              <a:t>公司分店遍佈</a:t>
            </a:r>
            <a:r>
              <a:rPr lang="zh-TW" altLang="en-US" sz="2400" dirty="0"/>
              <a:t>全港，並提供自取服務，</a:t>
            </a:r>
            <a:r>
              <a:rPr lang="zh-TW" altLang="en-US" sz="2400" b="1" dirty="0"/>
              <a:t>顧客即使因上班而未能留在家中等待送貨，亦能選擇在空閒時間到門市取貨</a:t>
            </a:r>
            <a:r>
              <a:rPr lang="zh-TW" altLang="en-US" sz="2400" dirty="0" smtClean="0"/>
              <a:t>。</a:t>
            </a:r>
            <a:endParaRPr lang="zh-TW" altLang="en-US" sz="2400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描述 </a:t>
            </a:r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05990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自訂 7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EE81BD"/>
      </a:accent2>
      <a:accent3>
        <a:srgbClr val="FF2B2B"/>
      </a:accent3>
      <a:accent4>
        <a:srgbClr val="D6585B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14060</TotalTime>
  <Words>172</Words>
  <Application>Microsoft Office PowerPoint</Application>
  <PresentationFormat>寬螢幕</PresentationFormat>
  <Paragraphs>7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8" baseType="lpstr">
      <vt:lpstr>Microsoft JhengHei</vt:lpstr>
      <vt:lpstr>Microsoft JhengHei</vt:lpstr>
      <vt:lpstr>新細明體</vt:lpstr>
      <vt:lpstr>Arial</vt:lpstr>
      <vt:lpstr>Calibri</vt:lpstr>
      <vt:lpstr>Wingdings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582</cp:revision>
  <dcterms:created xsi:type="dcterms:W3CDTF">2022-06-23T09:13:07Z</dcterms:created>
  <dcterms:modified xsi:type="dcterms:W3CDTF">2023-08-16T09:09:40Z</dcterms:modified>
</cp:coreProperties>
</file>